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8" r:id="rId4"/>
    <p:sldId id="260" r:id="rId5"/>
    <p:sldId id="261" r:id="rId6"/>
    <p:sldId id="257" r:id="rId7"/>
    <p:sldId id="265" r:id="rId8"/>
  </p:sldIdLst>
  <p:sldSz cx="18288000" cy="10287000"/>
  <p:notesSz cx="6858000" cy="9144000"/>
  <p:embeddedFontLst>
    <p:embeddedFont>
      <p:font typeface="Anton" pitchFamily="2" charset="0"/>
      <p:regular r:id="rId9"/>
    </p:embeddedFont>
    <p:embeddedFont>
      <p:font typeface="Halvar Breitschrift t2 XBd" pitchFamily="50" charset="0"/>
      <p:bold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Bold" panose="020000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1387C-42CE-4707-9268-FA6D7E457DB1}" v="53" dt="2025-04-10T06:09:21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Ражев" userId="59ff070a7f87ef63" providerId="LiveId" clId="{FC41387C-42CE-4707-9268-FA6D7E457DB1}"/>
    <pc:docChg chg="undo custSel delSld modSld sldOrd">
      <pc:chgData name="Михаил Ражев" userId="59ff070a7f87ef63" providerId="LiveId" clId="{FC41387C-42CE-4707-9268-FA6D7E457DB1}" dt="2025-04-10T06:13:26.812" v="3168" actId="47"/>
      <pc:docMkLst>
        <pc:docMk/>
      </pc:docMkLst>
      <pc:sldChg chg="addSp delSp modSp mod">
        <pc:chgData name="Михаил Ражев" userId="59ff070a7f87ef63" providerId="LiveId" clId="{FC41387C-42CE-4707-9268-FA6D7E457DB1}" dt="2025-04-10T05:35:46.728" v="2200" actId="2085"/>
        <pc:sldMkLst>
          <pc:docMk/>
          <pc:sldMk cId="0" sldId="256"/>
        </pc:sldMkLst>
        <pc:spChg chg="mod">
          <ac:chgData name="Михаил Ражев" userId="59ff070a7f87ef63" providerId="LiveId" clId="{FC41387C-42CE-4707-9268-FA6D7E457DB1}" dt="2025-04-10T01:01:51.755" v="343" actId="1076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0:59:57.961" v="303"/>
          <ac:spMkLst>
            <pc:docMk/>
            <pc:sldMk cId="0" sldId="256"/>
            <ac:spMk id="8" creationId="{00000000-0000-0000-0000-000000000000}"/>
          </ac:spMkLst>
        </pc:spChg>
        <pc:spChg chg="add mod">
          <ac:chgData name="Михаил Ражев" userId="59ff070a7f87ef63" providerId="LiveId" clId="{FC41387C-42CE-4707-9268-FA6D7E457DB1}" dt="2025-04-10T05:35:46.728" v="2200" actId="2085"/>
          <ac:spMkLst>
            <pc:docMk/>
            <pc:sldMk cId="0" sldId="256"/>
            <ac:spMk id="8" creationId="{0F833BB4-2032-5906-A13D-4C7A37F25DBC}"/>
          </ac:spMkLst>
        </pc:spChg>
        <pc:spChg chg="mod">
          <ac:chgData name="Михаил Ражев" userId="59ff070a7f87ef63" providerId="LiveId" clId="{FC41387C-42CE-4707-9268-FA6D7E457DB1}" dt="2025-04-10T01:00:08.703" v="332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0:58:45.017" v="259" actId="20577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0:59:00.892" v="269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Михаил Ражев" userId="59ff070a7f87ef63" providerId="LiveId" clId="{FC41387C-42CE-4707-9268-FA6D7E457DB1}" dt="2025-04-10T01:00:20.133" v="334" actId="1076"/>
          <ac:grpSpMkLst>
            <pc:docMk/>
            <pc:sldMk cId="0" sldId="256"/>
            <ac:grpSpMk id="2" creationId="{00000000-0000-0000-0000-000000000000}"/>
          </ac:grpSpMkLst>
        </pc:grpChg>
        <pc:grpChg chg="del">
          <ac:chgData name="Михаил Ражев" userId="59ff070a7f87ef63" providerId="LiveId" clId="{FC41387C-42CE-4707-9268-FA6D7E457DB1}" dt="2025-04-10T05:35:13.939" v="2197" actId="478"/>
          <ac:grpSpMkLst>
            <pc:docMk/>
            <pc:sldMk cId="0" sldId="256"/>
            <ac:grpSpMk id="5" creationId="{00000000-0000-0000-0000-000000000000}"/>
          </ac:grpSpMkLst>
        </pc:grpChg>
        <pc:picChg chg="add mod">
          <ac:chgData name="Михаил Ражев" userId="59ff070a7f87ef63" providerId="LiveId" clId="{FC41387C-42CE-4707-9268-FA6D7E457DB1}" dt="2025-04-10T00:58:59.542" v="267"/>
          <ac:picMkLst>
            <pc:docMk/>
            <pc:sldMk cId="0" sldId="256"/>
            <ac:picMk id="12" creationId="{53B42533-3D0B-9648-DF7F-B0377BC4AEE0}"/>
          </ac:picMkLst>
        </pc:picChg>
      </pc:sldChg>
      <pc:sldChg chg="addSp delSp modSp mod ord">
        <pc:chgData name="Михаил Ражев" userId="59ff070a7f87ef63" providerId="LiveId" clId="{FC41387C-42CE-4707-9268-FA6D7E457DB1}" dt="2025-04-10T06:09:51.377" v="3165" actId="20577"/>
        <pc:sldMkLst>
          <pc:docMk/>
          <pc:sldMk cId="0" sldId="257"/>
        </pc:sldMkLst>
        <pc:spChg chg="mod topLvl">
          <ac:chgData name="Михаил Ражев" userId="59ff070a7f87ef63" providerId="LiveId" clId="{FC41387C-42CE-4707-9268-FA6D7E457DB1}" dt="2025-04-10T00:58:16.476" v="236" actId="1076"/>
          <ac:spMkLst>
            <pc:docMk/>
            <pc:sldMk cId="0" sldId="257"/>
            <ac:spMk id="10" creationId="{00000000-0000-0000-0000-000000000000}"/>
          </ac:spMkLst>
        </pc:spChg>
        <pc:spChg chg="del mod topLvl">
          <ac:chgData name="Михаил Ражев" userId="59ff070a7f87ef63" providerId="LiveId" clId="{FC41387C-42CE-4707-9268-FA6D7E457DB1}" dt="2025-04-10T00:58:12.556" v="235" actId="47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6:09:51.377" v="3165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0:55:10.069" v="215" actId="403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Михаил Ражев" userId="59ff070a7f87ef63" providerId="LiveId" clId="{FC41387C-42CE-4707-9268-FA6D7E457DB1}" dt="2025-04-10T01:41:03.304" v="2195" actId="2085"/>
          <ac:spMkLst>
            <pc:docMk/>
            <pc:sldMk cId="0" sldId="257"/>
            <ac:spMk id="15" creationId="{7B21F293-FC4E-C7A1-DB9D-43BE68CABAD0}"/>
          </ac:spMkLst>
        </pc:spChg>
        <pc:spChg chg="mod">
          <ac:chgData name="Михаил Ражев" userId="59ff070a7f87ef63" providerId="LiveId" clId="{FC41387C-42CE-4707-9268-FA6D7E457DB1}" dt="2025-04-10T00:55:37.111" v="216" actId="6549"/>
          <ac:spMkLst>
            <pc:docMk/>
            <pc:sldMk cId="0" sldId="257"/>
            <ac:spMk id="17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0:55:41.020" v="217" actId="6549"/>
          <ac:spMkLst>
            <pc:docMk/>
            <pc:sldMk cId="0" sldId="257"/>
            <ac:spMk id="18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0:49:12.997" v="49" actId="1076"/>
          <ac:spMkLst>
            <pc:docMk/>
            <pc:sldMk cId="0" sldId="257"/>
            <ac:spMk id="21" creationId="{00000000-0000-0000-0000-000000000000}"/>
          </ac:spMkLst>
        </pc:spChg>
        <pc:spChg chg="add mod">
          <ac:chgData name="Михаил Ражев" userId="59ff070a7f87ef63" providerId="LiveId" clId="{FC41387C-42CE-4707-9268-FA6D7E457DB1}" dt="2025-04-10T01:38:48.289" v="1854" actId="207"/>
          <ac:spMkLst>
            <pc:docMk/>
            <pc:sldMk cId="0" sldId="257"/>
            <ac:spMk id="32" creationId="{E3A14431-5BC0-A9CC-4C7F-487E2F2D3D98}"/>
          </ac:spMkLst>
        </pc:spChg>
        <pc:grpChg chg="del">
          <ac:chgData name="Михаил Ражев" userId="59ff070a7f87ef63" providerId="LiveId" clId="{FC41387C-42CE-4707-9268-FA6D7E457DB1}" dt="2025-04-10T01:37:08.907" v="1614" actId="478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Михаил Ражев" userId="59ff070a7f87ef63" providerId="LiveId" clId="{FC41387C-42CE-4707-9268-FA6D7E457DB1}" dt="2025-04-10T00:48:58.857" v="48" actId="1076"/>
          <ac:grpSpMkLst>
            <pc:docMk/>
            <pc:sldMk cId="0" sldId="257"/>
            <ac:grpSpMk id="4" creationId="{00000000-0000-0000-0000-000000000000}"/>
          </ac:grpSpMkLst>
        </pc:grpChg>
        <pc:grpChg chg="del">
          <ac:chgData name="Михаил Ражев" userId="59ff070a7f87ef63" providerId="LiveId" clId="{FC41387C-42CE-4707-9268-FA6D7E457DB1}" dt="2025-04-10T01:37:10.751" v="1615" actId="478"/>
          <ac:grpSpMkLst>
            <pc:docMk/>
            <pc:sldMk cId="0" sldId="257"/>
            <ac:grpSpMk id="7" creationId="{00000000-0000-0000-0000-000000000000}"/>
          </ac:grpSpMkLst>
        </pc:grpChg>
        <pc:grpChg chg="del mod">
          <ac:chgData name="Михаил Ражев" userId="59ff070a7f87ef63" providerId="LiveId" clId="{FC41387C-42CE-4707-9268-FA6D7E457DB1}" dt="2025-04-10T00:58:12.556" v="235" actId="478"/>
          <ac:grpSpMkLst>
            <pc:docMk/>
            <pc:sldMk cId="0" sldId="257"/>
            <ac:grpSpMk id="9" creationId="{00000000-0000-0000-0000-000000000000}"/>
          </ac:grpSpMkLst>
        </pc:grpChg>
      </pc:sldChg>
      <pc:sldChg chg="addSp delSp modSp mod ord">
        <pc:chgData name="Михаил Ражев" userId="59ff070a7f87ef63" providerId="LiveId" clId="{FC41387C-42CE-4707-9268-FA6D7E457DB1}" dt="2025-04-10T05:54:40.722" v="3079" actId="1076"/>
        <pc:sldMkLst>
          <pc:docMk/>
          <pc:sldMk cId="0" sldId="258"/>
        </pc:sldMkLst>
        <pc:spChg chg="mod">
          <ac:chgData name="Михаил Ражев" userId="59ff070a7f87ef63" providerId="LiveId" clId="{FC41387C-42CE-4707-9268-FA6D7E457DB1}" dt="2025-04-10T05:54:40.722" v="3079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54:40.722" v="3079" actId="1076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Михаил Ражев" userId="59ff070a7f87ef63" providerId="LiveId" clId="{FC41387C-42CE-4707-9268-FA6D7E457DB1}" dt="2025-04-10T05:53:29.956" v="3068" actId="20577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5:53:37.107" v="3070" actId="478"/>
          <ac:spMkLst>
            <pc:docMk/>
            <pc:sldMk cId="0" sldId="258"/>
            <ac:spMk id="7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48:46.088" v="2672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47:14.714" v="2596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51:03.917" v="2930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49:09.235" v="2729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52:38.751" v="3019" actId="20577"/>
          <ac:spMkLst>
            <pc:docMk/>
            <pc:sldMk cId="0" sldId="258"/>
            <ac:spMk id="23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52:23.038" v="2989" actId="20577"/>
          <ac:spMkLst>
            <pc:docMk/>
            <pc:sldMk cId="0" sldId="258"/>
            <ac:spMk id="24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43:51.060" v="2431" actId="6549"/>
          <ac:spMkLst>
            <pc:docMk/>
            <pc:sldMk cId="0" sldId="258"/>
            <ac:spMk id="35" creationId="{00000000-0000-0000-0000-000000000000}"/>
          </ac:spMkLst>
        </pc:spChg>
        <pc:spChg chg="add mod">
          <ac:chgData name="Михаил Ражев" userId="59ff070a7f87ef63" providerId="LiveId" clId="{FC41387C-42CE-4707-9268-FA6D7E457DB1}" dt="2025-04-10T05:45:59.259" v="2524" actId="20577"/>
          <ac:spMkLst>
            <pc:docMk/>
            <pc:sldMk cId="0" sldId="258"/>
            <ac:spMk id="36" creationId="{A563AD88-4815-6AE3-3704-8E9772349094}"/>
          </ac:spMkLst>
        </pc:spChg>
        <pc:spChg chg="add del mod">
          <ac:chgData name="Михаил Ражев" userId="59ff070a7f87ef63" providerId="LiveId" clId="{FC41387C-42CE-4707-9268-FA6D7E457DB1}" dt="2025-04-10T05:54:18.884" v="3078" actId="478"/>
          <ac:spMkLst>
            <pc:docMk/>
            <pc:sldMk cId="0" sldId="258"/>
            <ac:spMk id="38" creationId="{40F47836-4CE4-85A2-11B3-F5EB9324F8A0}"/>
          </ac:spMkLst>
        </pc:spChg>
        <pc:grpChg chg="del">
          <ac:chgData name="Михаил Ражев" userId="59ff070a7f87ef63" providerId="LiveId" clId="{FC41387C-42CE-4707-9268-FA6D7E457DB1}" dt="2025-04-10T05:54:08.685" v="3076" actId="478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Михаил Ражев" userId="59ff070a7f87ef63" providerId="LiveId" clId="{FC41387C-42CE-4707-9268-FA6D7E457DB1}" dt="2025-04-10T05:46:02.515" v="2526" actId="1076"/>
          <ac:grpSpMkLst>
            <pc:docMk/>
            <pc:sldMk cId="0" sldId="258"/>
            <ac:grpSpMk id="8" creationId="{00000000-0000-0000-0000-000000000000}"/>
          </ac:grpSpMkLst>
        </pc:grpChg>
        <pc:grpChg chg="mod">
          <ac:chgData name="Михаил Ражев" userId="59ff070a7f87ef63" providerId="LiveId" clId="{FC41387C-42CE-4707-9268-FA6D7E457DB1}" dt="2025-04-10T05:44:20.739" v="2488" actId="1036"/>
          <ac:grpSpMkLst>
            <pc:docMk/>
            <pc:sldMk cId="0" sldId="258"/>
            <ac:grpSpMk id="15" creationId="{00000000-0000-0000-0000-000000000000}"/>
          </ac:grpSpMkLst>
        </pc:grpChg>
        <pc:grpChg chg="mod">
          <ac:chgData name="Михаил Ражев" userId="59ff070a7f87ef63" providerId="LiveId" clId="{FC41387C-42CE-4707-9268-FA6D7E457DB1}" dt="2025-04-10T05:44:20.739" v="2488" actId="1036"/>
          <ac:grpSpMkLst>
            <pc:docMk/>
            <pc:sldMk cId="0" sldId="258"/>
            <ac:grpSpMk id="22" creationId="{00000000-0000-0000-0000-000000000000}"/>
          </ac:grpSpMkLst>
        </pc:grpChg>
        <pc:grpChg chg="del">
          <ac:chgData name="Михаил Ражев" userId="59ff070a7f87ef63" providerId="LiveId" clId="{FC41387C-42CE-4707-9268-FA6D7E457DB1}" dt="2025-04-10T05:43:56.188" v="2432" actId="478"/>
          <ac:grpSpMkLst>
            <pc:docMk/>
            <pc:sldMk cId="0" sldId="258"/>
            <ac:grpSpMk id="29" creationId="{00000000-0000-0000-0000-000000000000}"/>
          </ac:grpSpMkLst>
        </pc:grpChg>
        <pc:picChg chg="add mod">
          <ac:chgData name="Михаил Ражев" userId="59ff070a7f87ef63" providerId="LiveId" clId="{FC41387C-42CE-4707-9268-FA6D7E457DB1}" dt="2025-04-10T05:53:43.531" v="3071"/>
          <ac:picMkLst>
            <pc:docMk/>
            <pc:sldMk cId="0" sldId="258"/>
            <ac:picMk id="37" creationId="{14C03FFA-8F4D-C411-A325-3D309FF7968D}"/>
          </ac:picMkLst>
        </pc:picChg>
      </pc:sldChg>
      <pc:sldChg chg="del">
        <pc:chgData name="Михаил Ражев" userId="59ff070a7f87ef63" providerId="LiveId" clId="{FC41387C-42CE-4707-9268-FA6D7E457DB1}" dt="2025-04-10T06:13:23.511" v="3166" actId="47"/>
        <pc:sldMkLst>
          <pc:docMk/>
          <pc:sldMk cId="0" sldId="259"/>
        </pc:sldMkLst>
      </pc:sldChg>
      <pc:sldChg chg="addSp delSp modSp mod ord">
        <pc:chgData name="Михаил Ражев" userId="59ff070a7f87ef63" providerId="LiveId" clId="{FC41387C-42CE-4707-9268-FA6D7E457DB1}" dt="2025-04-10T06:09:21.177" v="3160" actId="1076"/>
        <pc:sldMkLst>
          <pc:docMk/>
          <pc:sldMk cId="0" sldId="260"/>
        </pc:sldMkLst>
        <pc:spChg chg="mod">
          <ac:chgData name="Михаил Ражев" userId="59ff070a7f87ef63" providerId="LiveId" clId="{FC41387C-42CE-4707-9268-FA6D7E457DB1}" dt="2025-04-10T01:21:09.941" v="1018" actId="20577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21:17.804" v="1021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Михаил Ражев" userId="59ff070a7f87ef63" providerId="LiveId" clId="{FC41387C-42CE-4707-9268-FA6D7E457DB1}" dt="2025-04-10T06:07:07.105" v="3141" actId="478"/>
          <ac:spMkLst>
            <pc:docMk/>
            <pc:sldMk cId="0" sldId="260"/>
            <ac:spMk id="3" creationId="{8439B598-A18F-553B-15DF-0AA998272CA6}"/>
          </ac:spMkLst>
        </pc:spChg>
        <pc:spChg chg="add del mod">
          <ac:chgData name="Михаил Ражев" userId="59ff070a7f87ef63" providerId="LiveId" clId="{FC41387C-42CE-4707-9268-FA6D7E457DB1}" dt="2025-04-10T06:06:06.629" v="3128" actId="478"/>
          <ac:spMkLst>
            <pc:docMk/>
            <pc:sldMk cId="0" sldId="260"/>
            <ac:spMk id="4" creationId="{4E6498D1-3E74-4A67-7990-40247311607C}"/>
          </ac:spMkLst>
        </pc:spChg>
        <pc:spChg chg="add del mod">
          <ac:chgData name="Михаил Ражев" userId="59ff070a7f87ef63" providerId="LiveId" clId="{FC41387C-42CE-4707-9268-FA6D7E457DB1}" dt="2025-04-10T06:05:56.732" v="3126" actId="478"/>
          <ac:spMkLst>
            <pc:docMk/>
            <pc:sldMk cId="0" sldId="260"/>
            <ac:spMk id="5" creationId="{D6D2AB3E-1EF2-4B23-7F79-C3AA47070B92}"/>
          </ac:spMkLst>
        </pc:spChg>
        <pc:spChg chg="mod">
          <ac:chgData name="Михаил Ражев" userId="59ff070a7f87ef63" providerId="LiveId" clId="{FC41387C-42CE-4707-9268-FA6D7E457DB1}" dt="2025-04-10T01:25:30.498" v="1182" actId="14100"/>
          <ac:spMkLst>
            <pc:docMk/>
            <pc:sldMk cId="0" sldId="260"/>
            <ac:spMk id="6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6:03:35.090" v="3123" actId="478"/>
          <ac:spMkLst>
            <pc:docMk/>
            <pc:sldMk cId="0" sldId="260"/>
            <ac:spMk id="7" creationId="{00000000-0000-0000-0000-000000000000}"/>
          </ac:spMkLst>
        </pc:spChg>
        <pc:spChg chg="add del mod">
          <ac:chgData name="Михаил Ражев" userId="59ff070a7f87ef63" providerId="LiveId" clId="{FC41387C-42CE-4707-9268-FA6D7E457DB1}" dt="2025-04-10T06:03:31.830" v="3122" actId="478"/>
          <ac:spMkLst>
            <pc:docMk/>
            <pc:sldMk cId="0" sldId="260"/>
            <ac:spMk id="9" creationId="{23B039F7-1E99-8A1C-FA7E-1C750C6338CA}"/>
          </ac:spMkLst>
        </pc:spChg>
        <pc:spChg chg="add del mod">
          <ac:chgData name="Михаил Ражев" userId="59ff070a7f87ef63" providerId="LiveId" clId="{FC41387C-42CE-4707-9268-FA6D7E457DB1}" dt="2025-04-10T06:06:59.319" v="3136" actId="478"/>
          <ac:spMkLst>
            <pc:docMk/>
            <pc:sldMk cId="0" sldId="260"/>
            <ac:spMk id="10" creationId="{F7B5A085-A507-B0AE-9740-615E9CA6763C}"/>
          </ac:spMkLst>
        </pc:spChg>
        <pc:grpChg chg="del">
          <ac:chgData name="Михаил Ражев" userId="59ff070a7f87ef63" providerId="LiveId" clId="{FC41387C-42CE-4707-9268-FA6D7E457DB1}" dt="2025-04-10T01:27:12.961" v="1184" actId="478"/>
          <ac:grpSpMkLst>
            <pc:docMk/>
            <pc:sldMk cId="0" sldId="260"/>
            <ac:grpSpMk id="4" creationId="{00000000-0000-0000-0000-000000000000}"/>
          </ac:grpSpMkLst>
        </pc:grpChg>
        <pc:picChg chg="add mod">
          <ac:chgData name="Михаил Ражев" userId="59ff070a7f87ef63" providerId="LiveId" clId="{FC41387C-42CE-4707-9268-FA6D7E457DB1}" dt="2025-04-10T01:21:21.161" v="1022"/>
          <ac:picMkLst>
            <pc:docMk/>
            <pc:sldMk cId="0" sldId="260"/>
            <ac:picMk id="8" creationId="{2D9FFF35-097D-6801-81A1-E7542CFA21CF}"/>
          </ac:picMkLst>
        </pc:picChg>
        <pc:picChg chg="add del mod">
          <ac:chgData name="Михаил Ражев" userId="59ff070a7f87ef63" providerId="LiveId" clId="{FC41387C-42CE-4707-9268-FA6D7E457DB1}" dt="2025-04-10T06:06:59.319" v="3136" actId="478"/>
          <ac:picMkLst>
            <pc:docMk/>
            <pc:sldMk cId="0" sldId="260"/>
            <ac:picMk id="2050" creationId="{628808AE-1B46-A2C5-E732-B8EE2F57592E}"/>
          </ac:picMkLst>
        </pc:picChg>
        <pc:picChg chg="add mod">
          <ac:chgData name="Михаил Ражев" userId="59ff070a7f87ef63" providerId="LiveId" clId="{FC41387C-42CE-4707-9268-FA6D7E457DB1}" dt="2025-04-10T06:09:21.177" v="3160" actId="1076"/>
          <ac:picMkLst>
            <pc:docMk/>
            <pc:sldMk cId="0" sldId="260"/>
            <ac:picMk id="2052" creationId="{04E0AC52-C6B2-ADB0-026E-BBC435EFBAB1}"/>
          </ac:picMkLst>
        </pc:picChg>
        <pc:picChg chg="add mod">
          <ac:chgData name="Михаил Ражев" userId="59ff070a7f87ef63" providerId="LiveId" clId="{FC41387C-42CE-4707-9268-FA6D7E457DB1}" dt="2025-04-10T06:09:10.193" v="3157" actId="1076"/>
          <ac:picMkLst>
            <pc:docMk/>
            <pc:sldMk cId="0" sldId="260"/>
            <ac:picMk id="2054" creationId="{9A9CB254-B13F-9987-A5A1-4CB4857FDBB1}"/>
          </ac:picMkLst>
        </pc:picChg>
      </pc:sldChg>
      <pc:sldChg chg="addSp delSp modSp mod ord">
        <pc:chgData name="Михаил Ражев" userId="59ff070a7f87ef63" providerId="LiveId" clId="{FC41387C-42CE-4707-9268-FA6D7E457DB1}" dt="2025-04-10T06:03:28.331" v="3121" actId="948"/>
        <pc:sldMkLst>
          <pc:docMk/>
          <pc:sldMk cId="0" sldId="261"/>
        </pc:sldMkLst>
        <pc:spChg chg="mod">
          <ac:chgData name="Михаил Ражев" userId="59ff070a7f87ef63" providerId="LiveId" clId="{FC41387C-42CE-4707-9268-FA6D7E457DB1}" dt="2025-04-10T01:21:51.992" v="1044" actId="20577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22:04.876" v="1049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Михаил Ражев" userId="59ff070a7f87ef63" providerId="LiveId" clId="{FC41387C-42CE-4707-9268-FA6D7E457DB1}" dt="2025-04-10T05:58:50.165" v="3102" actId="478"/>
          <ac:spMkLst>
            <pc:docMk/>
            <pc:sldMk cId="0" sldId="261"/>
            <ac:spMk id="3" creationId="{B92BF068-7B1D-4BC5-5731-1733AFE6EE0C}"/>
          </ac:spMkLst>
        </pc:spChg>
        <pc:spChg chg="add del mod">
          <ac:chgData name="Михаил Ражев" userId="59ff070a7f87ef63" providerId="LiveId" clId="{FC41387C-42CE-4707-9268-FA6D7E457DB1}" dt="2025-04-10T05:59:10.677" v="3108" actId="478"/>
          <ac:spMkLst>
            <pc:docMk/>
            <pc:sldMk cId="0" sldId="261"/>
            <ac:spMk id="4" creationId="{3334C306-462D-1213-A637-4FFA8E0CBE80}"/>
          </ac:spMkLst>
        </pc:spChg>
        <pc:spChg chg="add del mod">
          <ac:chgData name="Михаил Ражев" userId="59ff070a7f87ef63" providerId="LiveId" clId="{FC41387C-42CE-4707-9268-FA6D7E457DB1}" dt="2025-04-10T05:59:00.362" v="3106" actId="478"/>
          <ac:spMkLst>
            <pc:docMk/>
            <pc:sldMk cId="0" sldId="261"/>
            <ac:spMk id="5" creationId="{31C868D0-636B-AD8E-E3D4-5C5820961909}"/>
          </ac:spMkLst>
        </pc:spChg>
        <pc:spChg chg="mod">
          <ac:chgData name="Михаил Ражев" userId="59ff070a7f87ef63" providerId="LiveId" clId="{FC41387C-42CE-4707-9268-FA6D7E457DB1}" dt="2025-04-10T05:55:47.835" v="3084" actId="1076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5:55:36.171" v="3082" actId="478"/>
          <ac:spMkLst>
            <pc:docMk/>
            <pc:sldMk cId="0" sldId="261"/>
            <ac:spMk id="7" creationId="{00000000-0000-0000-0000-000000000000}"/>
          </ac:spMkLst>
        </pc:spChg>
        <pc:spChg chg="add mod">
          <ac:chgData name="Михаил Ражев" userId="59ff070a7f87ef63" providerId="LiveId" clId="{FC41387C-42CE-4707-9268-FA6D7E457DB1}" dt="2025-04-10T06:03:28.331" v="3121" actId="948"/>
          <ac:spMkLst>
            <pc:docMk/>
            <pc:sldMk cId="0" sldId="261"/>
            <ac:spMk id="8" creationId="{22261BF6-377A-23A1-E236-FC6320D7DEA7}"/>
          </ac:spMkLst>
        </pc:spChg>
        <pc:spChg chg="add del mod">
          <ac:chgData name="Михаил Ражев" userId="59ff070a7f87ef63" providerId="LiveId" clId="{FC41387C-42CE-4707-9268-FA6D7E457DB1}" dt="2025-04-10T05:55:38.658" v="3083" actId="478"/>
          <ac:spMkLst>
            <pc:docMk/>
            <pc:sldMk cId="0" sldId="261"/>
            <ac:spMk id="10" creationId="{02EB2D78-B60A-1A4E-93CA-6DD15CC224F6}"/>
          </ac:spMkLst>
        </pc:spChg>
        <pc:spChg chg="add mod">
          <ac:chgData name="Михаил Ражев" userId="59ff070a7f87ef63" providerId="LiveId" clId="{FC41387C-42CE-4707-9268-FA6D7E457DB1}" dt="2025-04-10T06:03:28.331" v="3121" actId="948"/>
          <ac:spMkLst>
            <pc:docMk/>
            <pc:sldMk cId="0" sldId="261"/>
            <ac:spMk id="11" creationId="{25BF2BCD-4523-6B52-D5F3-AE9FCF702EF7}"/>
          </ac:spMkLst>
        </pc:spChg>
        <pc:spChg chg="add mod">
          <ac:chgData name="Михаил Ражев" userId="59ff070a7f87ef63" providerId="LiveId" clId="{FC41387C-42CE-4707-9268-FA6D7E457DB1}" dt="2025-04-10T06:03:28.331" v="3121" actId="948"/>
          <ac:spMkLst>
            <pc:docMk/>
            <pc:sldMk cId="0" sldId="261"/>
            <ac:spMk id="12" creationId="{E9DD5CE7-0F03-4918-5758-E1257B4B775A}"/>
          </ac:spMkLst>
        </pc:spChg>
        <pc:grpChg chg="del">
          <ac:chgData name="Михаил Ражев" userId="59ff070a7f87ef63" providerId="LiveId" clId="{FC41387C-42CE-4707-9268-FA6D7E457DB1}" dt="2025-04-10T01:31:22.531" v="1360" actId="478"/>
          <ac:grpSpMkLst>
            <pc:docMk/>
            <pc:sldMk cId="0" sldId="261"/>
            <ac:grpSpMk id="4" creationId="{00000000-0000-0000-0000-000000000000}"/>
          </ac:grpSpMkLst>
        </pc:grpChg>
        <pc:picChg chg="add mod">
          <ac:chgData name="Михаил Ражев" userId="59ff070a7f87ef63" providerId="LiveId" clId="{FC41387C-42CE-4707-9268-FA6D7E457DB1}" dt="2025-04-10T01:21:59.433" v="1045"/>
          <ac:picMkLst>
            <pc:docMk/>
            <pc:sldMk cId="0" sldId="261"/>
            <ac:picMk id="8" creationId="{5C98ACBA-03E2-904F-74FB-2177BA66E259}"/>
          </ac:picMkLst>
        </pc:picChg>
        <pc:picChg chg="add mod">
          <ac:chgData name="Михаил Ражев" userId="59ff070a7f87ef63" providerId="LiveId" clId="{FC41387C-42CE-4707-9268-FA6D7E457DB1}" dt="2025-04-10T01:22:04.073" v="1047"/>
          <ac:picMkLst>
            <pc:docMk/>
            <pc:sldMk cId="0" sldId="261"/>
            <ac:picMk id="9" creationId="{4F0EC29E-B94C-CF8B-5DC2-A7B9BD15AC2B}"/>
          </ac:picMkLst>
        </pc:picChg>
        <pc:picChg chg="add del mod">
          <ac:chgData name="Михаил Ражев" userId="59ff070a7f87ef63" providerId="LiveId" clId="{FC41387C-42CE-4707-9268-FA6D7E457DB1}" dt="2025-04-10T05:57:24.530" v="3095" actId="478"/>
          <ac:picMkLst>
            <pc:docMk/>
            <pc:sldMk cId="0" sldId="261"/>
            <ac:picMk id="1026" creationId="{C267C89A-0A94-6296-74DE-449978F5B67E}"/>
          </ac:picMkLst>
        </pc:picChg>
      </pc:sldChg>
      <pc:sldChg chg="del">
        <pc:chgData name="Михаил Ражев" userId="59ff070a7f87ef63" providerId="LiveId" clId="{FC41387C-42CE-4707-9268-FA6D7E457DB1}" dt="2025-04-10T06:13:25.475" v="3167" actId="47"/>
        <pc:sldMkLst>
          <pc:docMk/>
          <pc:sldMk cId="0" sldId="262"/>
        </pc:sldMkLst>
      </pc:sldChg>
      <pc:sldChg chg="addSp delSp modSp mod ord">
        <pc:chgData name="Михаил Ражев" userId="59ff070a7f87ef63" providerId="LiveId" clId="{FC41387C-42CE-4707-9268-FA6D7E457DB1}" dt="2025-04-10T05:36:14.556" v="2202" actId="20577"/>
        <pc:sldMkLst>
          <pc:docMk/>
          <pc:sldMk cId="0" sldId="263"/>
        </pc:sldMkLst>
        <pc:spChg chg="mod">
          <ac:chgData name="Михаил Ражев" userId="59ff070a7f87ef63" providerId="LiveId" clId="{FC41387C-42CE-4707-9268-FA6D7E457DB1}" dt="2025-04-10T01:05:30.118" v="408" actId="20577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05:34.586" v="410"/>
          <ac:spMkLst>
            <pc:docMk/>
            <pc:sldMk cId="0" sldId="263"/>
            <ac:spMk id="3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12:35.394" v="506" actId="1037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02:39.049" v="349"/>
          <ac:spMkLst>
            <pc:docMk/>
            <pc:sldMk cId="0" sldId="263"/>
            <ac:spMk id="5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7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8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10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12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5:36:08.031" v="2201" actId="2057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16:05.586" v="808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18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19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25" creationId="{6752FCD0-480D-E600-8991-04B1A0C2DB3A}"/>
          </ac:spMkLst>
        </pc:spChg>
        <pc:spChg chg="mod">
          <ac:chgData name="Михаил Ражев" userId="59ff070a7f87ef63" providerId="LiveId" clId="{FC41387C-42CE-4707-9268-FA6D7E457DB1}" dt="2025-04-10T05:36:14.556" v="2202" actId="20577"/>
          <ac:spMkLst>
            <pc:docMk/>
            <pc:sldMk cId="0" sldId="263"/>
            <ac:spMk id="26" creationId="{73A6DF0B-2E73-AA4C-CB00-04D1009A2AD2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28" creationId="{24AC0A39-D650-1D4D-4777-04C9540B6A54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29" creationId="{CDA08BFD-55B5-6114-83D5-48D659F1F0E5}"/>
          </ac:spMkLst>
        </pc:spChg>
        <pc:spChg chg="mod">
          <ac:chgData name="Михаил Ражев" userId="59ff070a7f87ef63" providerId="LiveId" clId="{FC41387C-42CE-4707-9268-FA6D7E457DB1}" dt="2025-04-10T01:20:19.311" v="1000" actId="255"/>
          <ac:spMkLst>
            <pc:docMk/>
            <pc:sldMk cId="0" sldId="263"/>
            <ac:spMk id="30" creationId="{2D7AB735-C225-FE26-A823-D1C5B877FEF2}"/>
          </ac:spMkLst>
        </pc:spChg>
        <pc:spChg chg="add del mod">
          <ac:chgData name="Михаил Ражев" userId="59ff070a7f87ef63" providerId="LiveId" clId="{FC41387C-42CE-4707-9268-FA6D7E457DB1}" dt="2025-04-10T01:09:17.756" v="465" actId="478"/>
          <ac:spMkLst>
            <pc:docMk/>
            <pc:sldMk cId="0" sldId="263"/>
            <ac:spMk id="34" creationId="{F7359531-F513-274A-7DFB-462DACEEA004}"/>
          </ac:spMkLst>
        </pc:spChg>
        <pc:spChg chg="add mod">
          <ac:chgData name="Михаил Ражев" userId="59ff070a7f87ef63" providerId="LiveId" clId="{FC41387C-42CE-4707-9268-FA6D7E457DB1}" dt="2025-04-10T01:14:59.449" v="755" actId="692"/>
          <ac:spMkLst>
            <pc:docMk/>
            <pc:sldMk cId="0" sldId="263"/>
            <ac:spMk id="35" creationId="{2488A683-4913-6CBF-F0E6-8753488A0963}"/>
          </ac:spMkLst>
        </pc:spChg>
        <pc:spChg chg="add del mod">
          <ac:chgData name="Михаил Ражев" userId="59ff070a7f87ef63" providerId="LiveId" clId="{FC41387C-42CE-4707-9268-FA6D7E457DB1}" dt="2025-04-10T01:10:06.295" v="474" actId="478"/>
          <ac:spMkLst>
            <pc:docMk/>
            <pc:sldMk cId="0" sldId="263"/>
            <ac:spMk id="36" creationId="{161C7E88-C698-7254-471B-B39366642ED0}"/>
          </ac:spMkLst>
        </pc:spChg>
        <pc:spChg chg="add mod">
          <ac:chgData name="Михаил Ражев" userId="59ff070a7f87ef63" providerId="LiveId" clId="{FC41387C-42CE-4707-9268-FA6D7E457DB1}" dt="2025-04-10T01:15:09.224" v="758" actId="692"/>
          <ac:spMkLst>
            <pc:docMk/>
            <pc:sldMk cId="0" sldId="263"/>
            <ac:spMk id="37" creationId="{93CF266A-7B31-33C1-B0B5-DE21653CD8D9}"/>
          </ac:spMkLst>
        </pc:spChg>
        <pc:spChg chg="add mod">
          <ac:chgData name="Михаил Ражев" userId="59ff070a7f87ef63" providerId="LiveId" clId="{FC41387C-42CE-4707-9268-FA6D7E457DB1}" dt="2025-04-10T01:15:06.622" v="757" actId="692"/>
          <ac:spMkLst>
            <pc:docMk/>
            <pc:sldMk cId="0" sldId="263"/>
            <ac:spMk id="38" creationId="{43EDF9E5-C118-5364-7F4C-C50CF1DBD313}"/>
          </ac:spMkLst>
        </pc:spChg>
        <pc:spChg chg="add del">
          <ac:chgData name="Михаил Ражев" userId="59ff070a7f87ef63" providerId="LiveId" clId="{FC41387C-42CE-4707-9268-FA6D7E457DB1}" dt="2025-04-10T01:11:24.773" v="488" actId="478"/>
          <ac:spMkLst>
            <pc:docMk/>
            <pc:sldMk cId="0" sldId="263"/>
            <ac:spMk id="39" creationId="{45375A24-6FA0-BE48-3188-54ED3A23E59C}"/>
          </ac:spMkLst>
        </pc:spChg>
        <pc:spChg chg="add mod ord">
          <ac:chgData name="Михаил Ражев" userId="59ff070a7f87ef63" providerId="LiveId" clId="{FC41387C-42CE-4707-9268-FA6D7E457DB1}" dt="2025-04-10T01:12:08.665" v="499" actId="1035"/>
          <ac:spMkLst>
            <pc:docMk/>
            <pc:sldMk cId="0" sldId="263"/>
            <ac:spMk id="40" creationId="{4E619D7B-8744-08B6-C868-7CA0F469DCE6}"/>
          </ac:spMkLst>
        </pc:spChg>
        <pc:grpChg chg="mod">
          <ac:chgData name="Михаил Ражев" userId="59ff070a7f87ef63" providerId="LiveId" clId="{FC41387C-42CE-4707-9268-FA6D7E457DB1}" dt="2025-04-10T01:12:35.394" v="506" actId="1037"/>
          <ac:grpSpMkLst>
            <pc:docMk/>
            <pc:sldMk cId="0" sldId="263"/>
            <ac:grpSpMk id="6" creationId="{00000000-0000-0000-0000-000000000000}"/>
          </ac:grpSpMkLst>
        </pc:grpChg>
        <pc:grpChg chg="mod">
          <ac:chgData name="Михаил Ражев" userId="59ff070a7f87ef63" providerId="LiveId" clId="{FC41387C-42CE-4707-9268-FA6D7E457DB1}" dt="2025-04-10T01:12:35.394" v="506" actId="1037"/>
          <ac:grpSpMkLst>
            <pc:docMk/>
            <pc:sldMk cId="0" sldId="263"/>
            <ac:grpSpMk id="13" creationId="{00000000-0000-0000-0000-000000000000}"/>
          </ac:grpSpMkLst>
        </pc:grpChg>
        <pc:grpChg chg="del mod">
          <ac:chgData name="Михаил Ражев" userId="59ff070a7f87ef63" providerId="LiveId" clId="{FC41387C-42CE-4707-9268-FA6D7E457DB1}" dt="2025-04-10T01:11:08.120" v="486" actId="478"/>
          <ac:grpSpMkLst>
            <pc:docMk/>
            <pc:sldMk cId="0" sldId="263"/>
            <ac:grpSpMk id="20" creationId="{00000000-0000-0000-0000-000000000000}"/>
          </ac:grpSpMkLst>
        </pc:grpChg>
        <pc:grpChg chg="del mod">
          <ac:chgData name="Михаил Ражев" userId="59ff070a7f87ef63" providerId="LiveId" clId="{FC41387C-42CE-4707-9268-FA6D7E457DB1}" dt="2025-04-10T01:09:19.777" v="466" actId="478"/>
          <ac:grpSpMkLst>
            <pc:docMk/>
            <pc:sldMk cId="0" sldId="263"/>
            <ac:grpSpMk id="22" creationId="{00000000-0000-0000-0000-000000000000}"/>
          </ac:grpSpMkLst>
        </pc:grpChg>
        <pc:grpChg chg="add mod">
          <ac:chgData name="Михаил Ражев" userId="59ff070a7f87ef63" providerId="LiveId" clId="{FC41387C-42CE-4707-9268-FA6D7E457DB1}" dt="2025-04-10T01:12:35.394" v="506" actId="1037"/>
          <ac:grpSpMkLst>
            <pc:docMk/>
            <pc:sldMk cId="0" sldId="263"/>
            <ac:grpSpMk id="24" creationId="{352E41A5-7A9A-6C6B-0EC1-A2E417E60755}"/>
          </ac:grpSpMkLst>
        </pc:grpChg>
        <pc:grpChg chg="mod">
          <ac:chgData name="Михаил Ражев" userId="59ff070a7f87ef63" providerId="LiveId" clId="{FC41387C-42CE-4707-9268-FA6D7E457DB1}" dt="2025-04-10T01:02:41.578" v="350"/>
          <ac:grpSpMkLst>
            <pc:docMk/>
            <pc:sldMk cId="0" sldId="263"/>
            <ac:grpSpMk id="27" creationId="{D68DBFED-8D3E-94B6-53B5-3B50C34226FD}"/>
          </ac:grpSpMkLst>
        </pc:grpChg>
        <pc:picChg chg="add mod">
          <ac:chgData name="Михаил Ражев" userId="59ff070a7f87ef63" providerId="LiveId" clId="{FC41387C-42CE-4707-9268-FA6D7E457DB1}" dt="2025-04-10T01:05:47.984" v="413"/>
          <ac:picMkLst>
            <pc:docMk/>
            <pc:sldMk cId="0" sldId="263"/>
            <ac:picMk id="31" creationId="{DA1325C9-3380-3E24-44D9-315739A44C73}"/>
          </ac:picMkLst>
        </pc:picChg>
        <pc:picChg chg="add del mod">
          <ac:chgData name="Михаил Ражев" userId="59ff070a7f87ef63" providerId="LiveId" clId="{FC41387C-42CE-4707-9268-FA6D7E457DB1}" dt="2025-04-10T01:07:12.948" v="421" actId="478"/>
          <ac:picMkLst>
            <pc:docMk/>
            <pc:sldMk cId="0" sldId="263"/>
            <ac:picMk id="33" creationId="{7EA2A36F-4652-8C31-AAE4-9E062A5A13F3}"/>
          </ac:picMkLst>
        </pc:picChg>
      </pc:sldChg>
      <pc:sldChg chg="del">
        <pc:chgData name="Михаил Ражев" userId="59ff070a7f87ef63" providerId="LiveId" clId="{FC41387C-42CE-4707-9268-FA6D7E457DB1}" dt="2025-04-10T06:13:26.812" v="3168" actId="47"/>
        <pc:sldMkLst>
          <pc:docMk/>
          <pc:sldMk cId="0" sldId="264"/>
        </pc:sldMkLst>
      </pc:sldChg>
      <pc:sldChg chg="addSp delSp modSp mod ord">
        <pc:chgData name="Михаил Ражев" userId="59ff070a7f87ef63" providerId="LiveId" clId="{FC41387C-42CE-4707-9268-FA6D7E457DB1}" dt="2025-04-10T01:35:13.585" v="1608"/>
        <pc:sldMkLst>
          <pc:docMk/>
          <pc:sldMk cId="0" sldId="265"/>
        </pc:sldMkLst>
        <pc:spChg chg="mod">
          <ac:chgData name="Михаил Ражев" userId="59ff070a7f87ef63" providerId="LiveId" clId="{FC41387C-42CE-4707-9268-FA6D7E457DB1}" dt="2025-04-10T01:35:13.180" v="1604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32:30.512" v="1507" actId="20577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32:40.213" v="15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Михаил Ражев" userId="59ff070a7f87ef63" providerId="LiveId" clId="{FC41387C-42CE-4707-9268-FA6D7E457DB1}" dt="2025-04-10T01:35:10.005" v="1603" actId="1076"/>
          <ac:spMkLst>
            <pc:docMk/>
            <pc:sldMk cId="0" sldId="265"/>
            <ac:spMk id="8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35:13.585" v="1608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Михаил Ражев" userId="59ff070a7f87ef63" providerId="LiveId" clId="{FC41387C-42CE-4707-9268-FA6D7E457DB1}" dt="2025-04-10T01:35:13.585" v="1606"/>
          <ac:spMkLst>
            <pc:docMk/>
            <pc:sldMk cId="0" sldId="265"/>
            <ac:spMk id="10" creationId="{00000000-0000-0000-0000-000000000000}"/>
          </ac:spMkLst>
        </pc:spChg>
        <pc:grpChg chg="mod">
          <ac:chgData name="Михаил Ражев" userId="59ff070a7f87ef63" providerId="LiveId" clId="{FC41387C-42CE-4707-9268-FA6D7E457DB1}" dt="2025-04-10T01:35:07.121" v="1602" actId="1076"/>
          <ac:grpSpMkLst>
            <pc:docMk/>
            <pc:sldMk cId="0" sldId="265"/>
            <ac:grpSpMk id="2" creationId="{00000000-0000-0000-0000-000000000000}"/>
          </ac:grpSpMkLst>
        </pc:grpChg>
        <pc:picChg chg="add mod">
          <ac:chgData name="Михаил Ражев" userId="59ff070a7f87ef63" providerId="LiveId" clId="{FC41387C-42CE-4707-9268-FA6D7E457DB1}" dt="2025-04-10T01:32:39.135" v="1509"/>
          <ac:picMkLst>
            <pc:docMk/>
            <pc:sldMk cId="0" sldId="265"/>
            <ac:picMk id="11" creationId="{05136DDC-9149-3C63-8A16-AAB1710783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58239"/>
            <a:ext cx="16230600" cy="6045179"/>
            <a:chOff x="0" y="0"/>
            <a:chExt cx="4274726" cy="15921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592146"/>
            </a:xfrm>
            <a:custGeom>
              <a:avLst/>
              <a:gdLst/>
              <a:ahLst/>
              <a:cxnLst/>
              <a:rect l="l" t="t" r="r" b="b"/>
              <a:pathLst>
                <a:path w="4274726" h="1592146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568296"/>
                  </a:lnTo>
                  <a:cubicBezTo>
                    <a:pt x="4274726" y="1574622"/>
                    <a:pt x="4272213" y="1580688"/>
                    <a:pt x="4267741" y="1585161"/>
                  </a:cubicBezTo>
                  <a:cubicBezTo>
                    <a:pt x="4263268" y="1589633"/>
                    <a:pt x="4257201" y="1592146"/>
                    <a:pt x="4250876" y="1592146"/>
                  </a:cubicBezTo>
                  <a:lnTo>
                    <a:pt x="23850" y="1592146"/>
                  </a:lnTo>
                  <a:cubicBezTo>
                    <a:pt x="17524" y="1592146"/>
                    <a:pt x="11458" y="1589633"/>
                    <a:pt x="6985" y="1585161"/>
                  </a:cubicBezTo>
                  <a:cubicBezTo>
                    <a:pt x="2513" y="1580688"/>
                    <a:pt x="0" y="1574622"/>
                    <a:pt x="0" y="1568296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630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6400" y="2802568"/>
            <a:ext cx="7597858" cy="42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33"/>
              </a:lnSpc>
            </a:pPr>
            <a:r>
              <a:rPr lang="en-US" sz="6600" dirty="0">
                <a:solidFill>
                  <a:srgbClr val="FFFFFF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PRESENTATION PROJECT WEB_T2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980016"/>
            <a:ext cx="35855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EVM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pic>
        <p:nvPicPr>
          <p:cNvPr id="12" name="Рисунок 11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3B42533-3D0B-9648-DF7F-B0377BC4A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F833BB4-2032-5906-A13D-4C7A37F25DBC}"/>
              </a:ext>
            </a:extLst>
          </p:cNvPr>
          <p:cNvSpPr/>
          <p:nvPr/>
        </p:nvSpPr>
        <p:spPr>
          <a:xfrm>
            <a:off x="9601200" y="2283582"/>
            <a:ext cx="6594207" cy="704268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E619D7B-8744-08B6-C868-7CA0F469DCE6}"/>
              </a:ext>
            </a:extLst>
          </p:cNvPr>
          <p:cNvSpPr/>
          <p:nvPr/>
        </p:nvSpPr>
        <p:spPr>
          <a:xfrm>
            <a:off x="690249" y="1485900"/>
            <a:ext cx="10053951" cy="815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2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01400" y="2028639"/>
            <a:ext cx="616574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ru-RU" sz="72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Кто мы</a:t>
            </a:r>
            <a:r>
              <a:rPr lang="en-US" sz="72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201400" y="3904802"/>
            <a:ext cx="6165746" cy="1099728"/>
            <a:chOff x="0" y="-30964"/>
            <a:chExt cx="8220994" cy="1466304"/>
          </a:xfrm>
        </p:grpSpPr>
        <p:sp>
          <p:nvSpPr>
            <p:cNvPr id="7" name="TextBox 7"/>
            <p:cNvSpPr txBox="1"/>
            <p:nvPr/>
          </p:nvSpPr>
          <p:spPr>
            <a:xfrm>
              <a:off x="1962391" y="-30964"/>
              <a:ext cx="6240011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800" b="1" dirty="0">
                  <a:solidFill>
                    <a:srgbClr val="000000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Клюшин Егор </a:t>
              </a:r>
              <a:endParaRPr lang="en-US" sz="2800" b="1" dirty="0">
                <a:solidFill>
                  <a:srgbClr val="000000"/>
                </a:solidFill>
                <a:latin typeface="Halvar Breitschrift t2 XBd" pitchFamily="50" charset="0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80983" y="593815"/>
              <a:ext cx="6240011" cy="4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Backend-</a:t>
              </a:r>
              <a:r>
                <a:rPr lang="ru-RU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разработчик</a:t>
              </a:r>
              <a:endParaRPr lang="en-US" sz="28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0" y="0"/>
              <a:ext cx="1435340" cy="1435340"/>
              <a:chOff x="0" y="0"/>
              <a:chExt cx="283524" cy="2835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 sz="2800">
                  <a:latin typeface="Halvar Breitschrift t2 XBd" pitchFamily="50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sz="2800">
                  <a:latin typeface="Halvar Breitschrift t2 XBd" pitchFamily="50" charset="0"/>
                </a:endParaR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44495" y="421760"/>
              <a:ext cx="946352" cy="55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01400" y="5390625"/>
            <a:ext cx="6165746" cy="1099728"/>
            <a:chOff x="0" y="-30964"/>
            <a:chExt cx="8220994" cy="1466304"/>
          </a:xfrm>
        </p:grpSpPr>
        <p:sp>
          <p:nvSpPr>
            <p:cNvPr id="14" name="TextBox 14"/>
            <p:cNvSpPr txBox="1"/>
            <p:nvPr/>
          </p:nvSpPr>
          <p:spPr>
            <a:xfrm>
              <a:off x="1980983" y="593815"/>
              <a:ext cx="6240011" cy="4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Frontend-</a:t>
              </a:r>
              <a:r>
                <a:rPr lang="ru-RU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разработчик</a:t>
              </a:r>
              <a:endParaRPr lang="en-US" sz="28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80983" y="-30964"/>
              <a:ext cx="6240011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800" b="1" dirty="0">
                  <a:solidFill>
                    <a:srgbClr val="000000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Пугачев Владислав</a:t>
              </a:r>
              <a:endParaRPr lang="en-US" sz="2800" b="1" dirty="0">
                <a:solidFill>
                  <a:srgbClr val="000000"/>
                </a:solidFill>
                <a:latin typeface="Halvar Breitschrift t2 XBd" pitchFamily="50" charset="0"/>
                <a:ea typeface="Roboto Bold"/>
                <a:cs typeface="Roboto Bold"/>
                <a:sym typeface="Roboto Bold"/>
              </a:endParaRP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435340" cy="1435340"/>
              <a:chOff x="0" y="0"/>
              <a:chExt cx="283524" cy="28352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 sz="2800">
                  <a:latin typeface="Halvar Breitschrift t2 XBd" pitchFamily="50" charset="0"/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sz="2800">
                  <a:latin typeface="Halvar Breitschrift t2 XBd" pitchFamily="50" charset="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44495" y="421760"/>
              <a:ext cx="946352" cy="55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02</a:t>
              </a: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352E41A5-7A9A-6C6B-0EC1-A2E417E60755}"/>
              </a:ext>
            </a:extLst>
          </p:cNvPr>
          <p:cNvGrpSpPr/>
          <p:nvPr/>
        </p:nvGrpSpPr>
        <p:grpSpPr>
          <a:xfrm>
            <a:off x="11201400" y="6863172"/>
            <a:ext cx="6165746" cy="1099728"/>
            <a:chOff x="0" y="-30964"/>
            <a:chExt cx="8220994" cy="1466304"/>
          </a:xfrm>
        </p:grpSpPr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6752FCD0-480D-E600-8991-04B1A0C2DB3A}"/>
                </a:ext>
              </a:extLst>
            </p:cNvPr>
            <p:cNvSpPr txBox="1"/>
            <p:nvPr/>
          </p:nvSpPr>
          <p:spPr>
            <a:xfrm>
              <a:off x="1962391" y="-30964"/>
              <a:ext cx="6240011" cy="49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800" b="1" dirty="0">
                  <a:solidFill>
                    <a:srgbClr val="000000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Ражев Михаил</a:t>
              </a:r>
              <a:endParaRPr lang="en-US" sz="2800" b="1" dirty="0">
                <a:solidFill>
                  <a:srgbClr val="000000"/>
                </a:solidFill>
                <a:latin typeface="Halvar Breitschrift t2 XBd" pitchFamily="50" charset="0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73A6DF0B-2E73-AA4C-CB00-04D1009A2AD2}"/>
                </a:ext>
              </a:extLst>
            </p:cNvPr>
            <p:cNvSpPr txBox="1"/>
            <p:nvPr/>
          </p:nvSpPr>
          <p:spPr>
            <a:xfrm>
              <a:off x="1980983" y="593815"/>
              <a:ext cx="6240011" cy="446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Frontend-</a:t>
              </a:r>
              <a:r>
                <a:rPr lang="ru-RU" sz="2800" dirty="0">
                  <a:solidFill>
                    <a:srgbClr val="000000"/>
                  </a:solidFill>
                  <a:latin typeface="Rooftop"/>
                  <a:ea typeface="Roboto"/>
                  <a:cs typeface="Roboto"/>
                  <a:sym typeface="Roboto"/>
                </a:rPr>
                <a:t>разработчик</a:t>
              </a:r>
              <a:endParaRPr lang="en-US" sz="28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" name="Group 9">
              <a:extLst>
                <a:ext uri="{FF2B5EF4-FFF2-40B4-BE49-F238E27FC236}">
                  <a16:creationId xmlns:a16="http://schemas.microsoft.com/office/drawing/2014/main" id="{D68DBFED-8D3E-94B6-53B5-3B50C34226FD}"/>
                </a:ext>
              </a:extLst>
            </p:cNvPr>
            <p:cNvGrpSpPr/>
            <p:nvPr/>
          </p:nvGrpSpPr>
          <p:grpSpPr>
            <a:xfrm>
              <a:off x="0" y="0"/>
              <a:ext cx="1435340" cy="1435340"/>
              <a:chOff x="0" y="0"/>
              <a:chExt cx="283524" cy="283524"/>
            </a:xfrm>
          </p:grpSpPr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CDA08BFD-55B5-6114-83D5-48D659F1F0E5}"/>
                  </a:ext>
                </a:extLst>
              </p:cNvPr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 sz="2800">
                  <a:latin typeface="Halvar Breitschrift t2 XBd" pitchFamily="50" charset="0"/>
                </a:endParaRPr>
              </a:p>
            </p:txBody>
          </p:sp>
          <p:sp>
            <p:nvSpPr>
              <p:cNvPr id="30" name="TextBox 11">
                <a:extLst>
                  <a:ext uri="{FF2B5EF4-FFF2-40B4-BE49-F238E27FC236}">
                    <a16:creationId xmlns:a16="http://schemas.microsoft.com/office/drawing/2014/main" id="{2D7AB735-C225-FE26-A823-D1C5B877FE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 sz="2800">
                  <a:latin typeface="Halvar Breitschrift t2 XBd" pitchFamily="50" charset="0"/>
                </a:endParaRPr>
              </a:p>
            </p:txBody>
          </p:sp>
        </p:grp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24AC0A39-D650-1D4D-4777-04C9540B6A54}"/>
                </a:ext>
              </a:extLst>
            </p:cNvPr>
            <p:cNvSpPr txBox="1"/>
            <p:nvPr/>
          </p:nvSpPr>
          <p:spPr>
            <a:xfrm>
              <a:off x="244495" y="421760"/>
              <a:ext cx="946352" cy="55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</p:grpSp>
      <p:pic>
        <p:nvPicPr>
          <p:cNvPr id="31" name="Рисунок 30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A1325C9-3380-3E24-44D9-315739A44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2488A683-4913-6CBF-F0E6-8753488A0963}"/>
              </a:ext>
            </a:extLst>
          </p:cNvPr>
          <p:cNvSpPr/>
          <p:nvPr/>
        </p:nvSpPr>
        <p:spPr>
          <a:xfrm>
            <a:off x="1028700" y="1948714"/>
            <a:ext cx="4565735" cy="7309586"/>
          </a:xfrm>
          <a:prstGeom prst="roundRect">
            <a:avLst/>
          </a:prstGeom>
          <a:blipFill dpi="0" rotWithShape="1">
            <a:blip r:embed="rId3"/>
            <a:srcRect/>
            <a:stretch>
              <a:fillRect l="-7000" r="-2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93CF266A-7B31-33C1-B0B5-DE21653CD8D9}"/>
              </a:ext>
            </a:extLst>
          </p:cNvPr>
          <p:cNvSpPr/>
          <p:nvPr/>
        </p:nvSpPr>
        <p:spPr>
          <a:xfrm>
            <a:off x="5783231" y="5779284"/>
            <a:ext cx="4565735" cy="3483351"/>
          </a:xfrm>
          <a:prstGeom prst="roundRect">
            <a:avLst/>
          </a:prstGeom>
          <a:blipFill dpi="0" rotWithShape="1">
            <a:blip r:embed="rId4"/>
            <a:srcRect/>
            <a:stretch>
              <a:fillRect l="-30000" t="-72000" r="-21000" b="-84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43EDF9E5-C118-5364-7F4C-C50CF1DBD313}"/>
              </a:ext>
            </a:extLst>
          </p:cNvPr>
          <p:cNvSpPr/>
          <p:nvPr/>
        </p:nvSpPr>
        <p:spPr>
          <a:xfrm>
            <a:off x="5821331" y="1925598"/>
            <a:ext cx="4565735" cy="3483351"/>
          </a:xfrm>
          <a:prstGeom prst="roundRect">
            <a:avLst/>
          </a:prstGeom>
          <a:blipFill dpi="0" rotWithShape="1">
            <a:blip r:embed="rId5"/>
            <a:srcRect/>
            <a:stretch>
              <a:fillRect l="-7000" t="-16000" r="-21000" b="-77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83897" y="3928336"/>
            <a:ext cx="7660103" cy="1035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ru-RU" sz="66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Цель: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3896" y="5699976"/>
            <a:ext cx="7660103" cy="9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ru-RU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Создать сайт, который предлагает наилучший вариант информирования потенциальных клиентов </a:t>
            </a:r>
            <a:r>
              <a:rPr lang="en-US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t2 </a:t>
            </a:r>
            <a:r>
              <a:rPr lang="ru-RU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о лидерстве </a:t>
            </a:r>
            <a:r>
              <a:rPr lang="en-US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t2 </a:t>
            </a:r>
            <a:r>
              <a:rPr lang="ru-RU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по качеству связи</a:t>
            </a:r>
            <a:endParaRPr lang="en-US" sz="2400" dirty="0">
              <a:solidFill>
                <a:srgbClr val="000000"/>
              </a:solidFill>
              <a:latin typeface="Rooftop"/>
              <a:ea typeface="Roboto"/>
              <a:cs typeface="Roboto"/>
              <a:sym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62015" y="3748194"/>
            <a:ext cx="6897285" cy="1256891"/>
            <a:chOff x="0" y="-47625"/>
            <a:chExt cx="9196380" cy="1675854"/>
          </a:xfrm>
        </p:grpSpPr>
        <p:sp>
          <p:nvSpPr>
            <p:cNvPr id="9" name="TextBox 9"/>
            <p:cNvSpPr txBox="1"/>
            <p:nvPr/>
          </p:nvSpPr>
          <p:spPr>
            <a:xfrm>
              <a:off x="1983880" y="577153"/>
              <a:ext cx="7212500" cy="825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ru-RU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- это необходимо для наиболее качественно выполнения кейса </a:t>
              </a:r>
              <a:r>
                <a:rPr lang="ru-RU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хакатона</a:t>
              </a:r>
              <a:endPara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83880" y="-47625"/>
              <a:ext cx="72125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Подробно изучить ТЗ</a:t>
              </a:r>
              <a:endPara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92889"/>
              <a:ext cx="1435340" cy="1435340"/>
              <a:chOff x="0" y="0"/>
              <a:chExt cx="283524" cy="28352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4494" y="614649"/>
              <a:ext cx="94635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62015" y="5726268"/>
            <a:ext cx="6897285" cy="1407944"/>
            <a:chOff x="0" y="-47625"/>
            <a:chExt cx="9196380" cy="1877258"/>
          </a:xfrm>
        </p:grpSpPr>
        <p:sp>
          <p:nvSpPr>
            <p:cNvPr id="16" name="TextBox 16"/>
            <p:cNvSpPr txBox="1"/>
            <p:nvPr/>
          </p:nvSpPr>
          <p:spPr>
            <a:xfrm>
              <a:off x="1983880" y="577153"/>
              <a:ext cx="7212500" cy="125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ru-RU" sz="1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- таких как </a:t>
              </a:r>
              <a:r>
                <a:rPr lang="en-US" sz="1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Yandex API </a:t>
              </a:r>
              <a:r>
                <a:rPr lang="ru-RU" sz="1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для создания карты на сайте и нейросети </a:t>
              </a:r>
              <a:r>
                <a:rPr lang="en-US" sz="1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lla</a:t>
              </a: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 </a:t>
              </a:r>
              <a:r>
                <a:rPr lang="ru-RU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для создания </a:t>
              </a:r>
              <a:r>
                <a:rPr lang="ru-RU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ии</a:t>
              </a:r>
              <a:r>
                <a:rPr lang="ru-RU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ассистента</a:t>
              </a:r>
              <a:endPara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83880" y="-47625"/>
              <a:ext cx="72125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Интегрирование сторонних ресурсов</a:t>
              </a:r>
              <a:endPara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192889"/>
              <a:ext cx="1435340" cy="1435340"/>
              <a:chOff x="0" y="0"/>
              <a:chExt cx="283524" cy="2835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44494" y="614649"/>
              <a:ext cx="94635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62015" y="7704342"/>
            <a:ext cx="6897285" cy="1256891"/>
            <a:chOff x="0" y="-47625"/>
            <a:chExt cx="9196380" cy="1675854"/>
          </a:xfrm>
        </p:grpSpPr>
        <p:sp>
          <p:nvSpPr>
            <p:cNvPr id="23" name="TextBox 23"/>
            <p:cNvSpPr txBox="1"/>
            <p:nvPr/>
          </p:nvSpPr>
          <p:spPr>
            <a:xfrm>
              <a:off x="1983880" y="577153"/>
              <a:ext cx="7212500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ru-RU" sz="18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- возможность оставить отзывы</a:t>
              </a:r>
              <a:endParaRPr lang="en-US" sz="1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83880" y="-47625"/>
              <a:ext cx="7212500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ru-RU" sz="2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Создание обратной связи</a:t>
              </a:r>
              <a:endPara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0" y="192889"/>
              <a:ext cx="1435340" cy="1435340"/>
              <a:chOff x="0" y="0"/>
              <a:chExt cx="283524" cy="28352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83524" cy="283524"/>
              </a:xfrm>
              <a:custGeom>
                <a:avLst/>
                <a:gdLst/>
                <a:ahLst/>
                <a:cxnLst/>
                <a:rect l="l" t="t" r="r" b="b"/>
                <a:pathLst>
                  <a:path w="283524" h="283524">
                    <a:moveTo>
                      <a:pt x="141762" y="0"/>
                    </a:moveTo>
                    <a:lnTo>
                      <a:pt x="141762" y="0"/>
                    </a:lnTo>
                    <a:cubicBezTo>
                      <a:pt x="220055" y="0"/>
                      <a:pt x="283524" y="63469"/>
                      <a:pt x="283524" y="141762"/>
                    </a:cubicBezTo>
                    <a:lnTo>
                      <a:pt x="283524" y="141762"/>
                    </a:lnTo>
                    <a:cubicBezTo>
                      <a:pt x="283524" y="179360"/>
                      <a:pt x="268588" y="215417"/>
                      <a:pt x="242003" y="242003"/>
                    </a:cubicBezTo>
                    <a:cubicBezTo>
                      <a:pt x="215417" y="268588"/>
                      <a:pt x="179360" y="283524"/>
                      <a:pt x="141762" y="283524"/>
                    </a:cubicBezTo>
                    <a:lnTo>
                      <a:pt x="141762" y="283524"/>
                    </a:lnTo>
                    <a:cubicBezTo>
                      <a:pt x="104164" y="283524"/>
                      <a:pt x="68107" y="268588"/>
                      <a:pt x="41521" y="242003"/>
                    </a:cubicBezTo>
                    <a:cubicBezTo>
                      <a:pt x="14936" y="215417"/>
                      <a:pt x="0" y="179360"/>
                      <a:pt x="0" y="141762"/>
                    </a:cubicBezTo>
                    <a:lnTo>
                      <a:pt x="0" y="141762"/>
                    </a:lnTo>
                    <a:cubicBezTo>
                      <a:pt x="0" y="104164"/>
                      <a:pt x="14936" y="68107"/>
                      <a:pt x="41521" y="41521"/>
                    </a:cubicBezTo>
                    <a:cubicBezTo>
                      <a:pt x="68107" y="14936"/>
                      <a:pt x="104164" y="0"/>
                      <a:pt x="1417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283524" cy="3311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4494" y="614649"/>
              <a:ext cx="94635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</p:grpSp>
      <p:sp>
        <p:nvSpPr>
          <p:cNvPr id="36" name="TextBox 4">
            <a:extLst>
              <a:ext uri="{FF2B5EF4-FFF2-40B4-BE49-F238E27FC236}">
                <a16:creationId xmlns:a16="http://schemas.microsoft.com/office/drawing/2014/main" id="{A563AD88-4815-6AE3-3704-8E9772349094}"/>
              </a:ext>
            </a:extLst>
          </p:cNvPr>
          <p:cNvSpPr txBox="1"/>
          <p:nvPr/>
        </p:nvSpPr>
        <p:spPr>
          <a:xfrm>
            <a:off x="10362015" y="1948714"/>
            <a:ext cx="7660103" cy="1035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ru-RU" sz="66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Задачи:</a:t>
            </a:r>
          </a:p>
        </p:txBody>
      </p:sp>
      <p:pic>
        <p:nvPicPr>
          <p:cNvPr id="37" name="Рисунок 36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C03FFA-8F4D-C411-A325-3D309FF79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68444"/>
            <a:ext cx="52197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Frontend</a:t>
            </a:r>
          </a:p>
        </p:txBody>
      </p:sp>
      <p:pic>
        <p:nvPicPr>
          <p:cNvPr id="8" name="Рисунок 7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D9FFF35-097D-6801-81A1-E7542CFA21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9A9CB254-B13F-9987-A5A1-4CB4857F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5372100"/>
            <a:ext cx="8458200" cy="378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04E0AC52-C6B2-ADB0-026E-BBC435EF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43300"/>
            <a:ext cx="11430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43100"/>
            <a:ext cx="716659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000000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Backend</a:t>
            </a:r>
            <a:endParaRPr lang="en-US" sz="7200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" name="Рисунок 8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F0EC29E-B94C-CF8B-5DC2-A7B9BD15A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2261BF6-377A-23A1-E236-FC6320D7DEA7}"/>
              </a:ext>
            </a:extLst>
          </p:cNvPr>
          <p:cNvSpPr/>
          <p:nvPr/>
        </p:nvSpPr>
        <p:spPr>
          <a:xfrm>
            <a:off x="1028700" y="3842795"/>
            <a:ext cx="4343400" cy="43434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5BF2BCD-4523-6B52-D5F3-AE9FCF702EF7}"/>
              </a:ext>
            </a:extLst>
          </p:cNvPr>
          <p:cNvSpPr/>
          <p:nvPr/>
        </p:nvSpPr>
        <p:spPr>
          <a:xfrm>
            <a:off x="12915900" y="3842795"/>
            <a:ext cx="4343400" cy="43434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9DD5CE7-0F03-4918-5758-E1257B4B775A}"/>
              </a:ext>
            </a:extLst>
          </p:cNvPr>
          <p:cNvSpPr/>
          <p:nvPr/>
        </p:nvSpPr>
        <p:spPr>
          <a:xfrm>
            <a:off x="6972300" y="3842795"/>
            <a:ext cx="4343400" cy="43434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1958239"/>
            <a:ext cx="4565735" cy="2559950"/>
            <a:chOff x="0" y="0"/>
            <a:chExt cx="1202498" cy="674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2498" cy="674225"/>
            </a:xfrm>
            <a:custGeom>
              <a:avLst/>
              <a:gdLst/>
              <a:ahLst/>
              <a:cxnLst/>
              <a:rect l="l" t="t" r="r" b="b"/>
              <a:pathLst>
                <a:path w="1202498" h="674225">
                  <a:moveTo>
                    <a:pt x="84783" y="0"/>
                  </a:moveTo>
                  <a:lnTo>
                    <a:pt x="1117715" y="0"/>
                  </a:lnTo>
                  <a:cubicBezTo>
                    <a:pt x="1164540" y="0"/>
                    <a:pt x="1202498" y="37959"/>
                    <a:pt x="1202498" y="84783"/>
                  </a:cubicBezTo>
                  <a:lnTo>
                    <a:pt x="1202498" y="589443"/>
                  </a:lnTo>
                  <a:cubicBezTo>
                    <a:pt x="1202498" y="636267"/>
                    <a:pt x="1164540" y="674225"/>
                    <a:pt x="1117715" y="674225"/>
                  </a:cubicBezTo>
                  <a:lnTo>
                    <a:pt x="84783" y="674225"/>
                  </a:lnTo>
                  <a:cubicBezTo>
                    <a:pt x="37959" y="674225"/>
                    <a:pt x="0" y="636267"/>
                    <a:pt x="0" y="589443"/>
                  </a:cubicBezTo>
                  <a:lnTo>
                    <a:pt x="0" y="84783"/>
                  </a:lnTo>
                  <a:cubicBezTo>
                    <a:pt x="0" y="37959"/>
                    <a:pt x="37959" y="0"/>
                    <a:pt x="8478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02498" cy="72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816636" y="6698349"/>
            <a:ext cx="4565734" cy="2559951"/>
          </a:xfrm>
          <a:custGeom>
            <a:avLst/>
            <a:gdLst/>
            <a:ahLst/>
            <a:cxnLst/>
            <a:rect l="l" t="t" r="r" b="b"/>
            <a:pathLst>
              <a:path w="1202498" h="674225">
                <a:moveTo>
                  <a:pt x="84783" y="0"/>
                </a:moveTo>
                <a:lnTo>
                  <a:pt x="1117715" y="0"/>
                </a:lnTo>
                <a:cubicBezTo>
                  <a:pt x="1164540" y="0"/>
                  <a:pt x="1202498" y="37959"/>
                  <a:pt x="1202498" y="84783"/>
                </a:cubicBezTo>
                <a:lnTo>
                  <a:pt x="1202498" y="589443"/>
                </a:lnTo>
                <a:cubicBezTo>
                  <a:pt x="1202498" y="636267"/>
                  <a:pt x="1164540" y="674225"/>
                  <a:pt x="1117715" y="674225"/>
                </a:cubicBezTo>
                <a:lnTo>
                  <a:pt x="84783" y="674225"/>
                </a:lnTo>
                <a:cubicBezTo>
                  <a:pt x="37959" y="674225"/>
                  <a:pt x="0" y="636267"/>
                  <a:pt x="0" y="589443"/>
                </a:cubicBezTo>
                <a:lnTo>
                  <a:pt x="0" y="84783"/>
                </a:lnTo>
                <a:cubicBezTo>
                  <a:pt x="0" y="37959"/>
                  <a:pt x="37959" y="0"/>
                  <a:pt x="84783" y="0"/>
                </a:cubicBezTo>
                <a:close/>
              </a:path>
            </a:pathLst>
          </a:custGeom>
          <a:solidFill>
            <a:srgbClr val="FF3597"/>
          </a:solidFill>
        </p:spPr>
        <p:txBody>
          <a:bodyPr/>
          <a:lstStyle/>
          <a:p>
            <a:endParaRPr lang="ru-RU"/>
          </a:p>
        </p:txBody>
      </p:sp>
      <p:sp>
        <p:nvSpPr>
          <p:cNvPr id="12" name="TextBox 12"/>
          <p:cNvSpPr txBox="1"/>
          <p:nvPr/>
        </p:nvSpPr>
        <p:spPr>
          <a:xfrm>
            <a:off x="11146202" y="4040634"/>
            <a:ext cx="611309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llama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83775" y="5222724"/>
            <a:ext cx="5940429" cy="9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ru-RU" sz="2400" dirty="0">
                <a:solidFill>
                  <a:srgbClr val="000000"/>
                </a:solidFill>
                <a:latin typeface="Rooftop"/>
                <a:ea typeface="Roboto"/>
                <a:cs typeface="Roboto"/>
                <a:sym typeface="Roboto"/>
              </a:rPr>
              <a:t>Искусственный интеллект, интегрированный для автоматизированного взаимодействия с пользователями.</a:t>
            </a:r>
            <a:endParaRPr lang="en-US" sz="2400" dirty="0">
              <a:solidFill>
                <a:srgbClr val="000000"/>
              </a:solidFill>
              <a:latin typeface="Rooftop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282587" y="7416849"/>
            <a:ext cx="3643223" cy="766743"/>
            <a:chOff x="0" y="-47625"/>
            <a:chExt cx="4857631" cy="102232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77153"/>
              <a:ext cx="4857631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846" y="-47625"/>
              <a:ext cx="4581939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 lang="en-US" sz="2100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0391" y="2247900"/>
            <a:ext cx="4462351" cy="1661993"/>
            <a:chOff x="-546087" y="-619407"/>
            <a:chExt cx="5949802" cy="221598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77153"/>
              <a:ext cx="4857631" cy="397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endParaRPr lang="en-US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546087" y="-619407"/>
              <a:ext cx="5949802" cy="2215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ru-RU" sz="3600" b="1" dirty="0" err="1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Исскуственный</a:t>
              </a:r>
              <a:endParaRPr lang="ru-RU" sz="3600" b="1" dirty="0">
                <a:solidFill>
                  <a:srgbClr val="FFFFFF"/>
                </a:solidFill>
                <a:latin typeface="Halvar Breitschrift t2 XBd" pitchFamily="50" charset="0"/>
                <a:ea typeface="Roboto Bold"/>
                <a:cs typeface="Roboto Bold"/>
                <a:sym typeface="Roboto Bold"/>
              </a:endParaRPr>
            </a:p>
            <a:p>
              <a:pPr algn="ctr"/>
              <a:r>
                <a:rPr lang="ru-RU" sz="3600" b="1" dirty="0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интеллект</a:t>
              </a:r>
              <a:r>
                <a:rPr lang="en-US" sz="3600" b="1" dirty="0">
                  <a:solidFill>
                    <a:srgbClr val="FFFFFF"/>
                  </a:solidFill>
                  <a:latin typeface="Halvar Breitschrift t2 XBd" pitchFamily="50" charset="0"/>
                  <a:ea typeface="Roboto Bold"/>
                  <a:cs typeface="Roboto Bold"/>
                  <a:sym typeface="Roboto Bold"/>
                </a:rPr>
                <a:t>?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071509" y="9010504"/>
            <a:ext cx="1187791" cy="247796"/>
            <a:chOff x="0" y="0"/>
            <a:chExt cx="1583721" cy="33039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30395" cy="330395"/>
              <a:chOff x="0" y="0"/>
              <a:chExt cx="65263" cy="6526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5263" cy="65263"/>
              </a:xfrm>
              <a:custGeom>
                <a:avLst/>
                <a:gdLst/>
                <a:ahLst/>
                <a:cxnLst/>
                <a:rect l="l" t="t" r="r" b="b"/>
                <a:pathLst>
                  <a:path w="65263" h="65263">
                    <a:moveTo>
                      <a:pt x="32632" y="0"/>
                    </a:moveTo>
                    <a:lnTo>
                      <a:pt x="32632" y="0"/>
                    </a:lnTo>
                    <a:cubicBezTo>
                      <a:pt x="41286" y="0"/>
                      <a:pt x="49586" y="3438"/>
                      <a:pt x="55706" y="9558"/>
                    </a:cubicBezTo>
                    <a:cubicBezTo>
                      <a:pt x="61825" y="15677"/>
                      <a:pt x="65263" y="23977"/>
                      <a:pt x="65263" y="32632"/>
                    </a:cubicBezTo>
                    <a:lnTo>
                      <a:pt x="65263" y="32632"/>
                    </a:lnTo>
                    <a:cubicBezTo>
                      <a:pt x="65263" y="41286"/>
                      <a:pt x="61825" y="49586"/>
                      <a:pt x="55706" y="55706"/>
                    </a:cubicBezTo>
                    <a:cubicBezTo>
                      <a:pt x="49586" y="61825"/>
                      <a:pt x="41286" y="65263"/>
                      <a:pt x="32632" y="65263"/>
                    </a:cubicBezTo>
                    <a:lnTo>
                      <a:pt x="32632" y="65263"/>
                    </a:lnTo>
                    <a:cubicBezTo>
                      <a:pt x="23977" y="65263"/>
                      <a:pt x="15677" y="61825"/>
                      <a:pt x="9558" y="55706"/>
                    </a:cubicBezTo>
                    <a:cubicBezTo>
                      <a:pt x="3438" y="49586"/>
                      <a:pt x="0" y="41286"/>
                      <a:pt x="0" y="32632"/>
                    </a:cubicBezTo>
                    <a:lnTo>
                      <a:pt x="0" y="32632"/>
                    </a:lnTo>
                    <a:cubicBezTo>
                      <a:pt x="0" y="23977"/>
                      <a:pt x="3438" y="15677"/>
                      <a:pt x="9558" y="9558"/>
                    </a:cubicBezTo>
                    <a:cubicBezTo>
                      <a:pt x="15677" y="3438"/>
                      <a:pt x="23977" y="0"/>
                      <a:pt x="326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65263" cy="112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626663" y="0"/>
              <a:ext cx="330395" cy="330395"/>
              <a:chOff x="0" y="0"/>
              <a:chExt cx="65263" cy="6526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5263" cy="65263"/>
              </a:xfrm>
              <a:custGeom>
                <a:avLst/>
                <a:gdLst/>
                <a:ahLst/>
                <a:cxnLst/>
                <a:rect l="l" t="t" r="r" b="b"/>
                <a:pathLst>
                  <a:path w="65263" h="65263">
                    <a:moveTo>
                      <a:pt x="32632" y="0"/>
                    </a:moveTo>
                    <a:lnTo>
                      <a:pt x="32632" y="0"/>
                    </a:lnTo>
                    <a:cubicBezTo>
                      <a:pt x="41286" y="0"/>
                      <a:pt x="49586" y="3438"/>
                      <a:pt x="55706" y="9558"/>
                    </a:cubicBezTo>
                    <a:cubicBezTo>
                      <a:pt x="61825" y="15677"/>
                      <a:pt x="65263" y="23977"/>
                      <a:pt x="65263" y="32632"/>
                    </a:cubicBezTo>
                    <a:lnTo>
                      <a:pt x="65263" y="32632"/>
                    </a:lnTo>
                    <a:cubicBezTo>
                      <a:pt x="65263" y="41286"/>
                      <a:pt x="61825" y="49586"/>
                      <a:pt x="55706" y="55706"/>
                    </a:cubicBezTo>
                    <a:cubicBezTo>
                      <a:pt x="49586" y="61825"/>
                      <a:pt x="41286" y="65263"/>
                      <a:pt x="32632" y="65263"/>
                    </a:cubicBezTo>
                    <a:lnTo>
                      <a:pt x="32632" y="65263"/>
                    </a:lnTo>
                    <a:cubicBezTo>
                      <a:pt x="23977" y="65263"/>
                      <a:pt x="15677" y="61825"/>
                      <a:pt x="9558" y="55706"/>
                    </a:cubicBezTo>
                    <a:cubicBezTo>
                      <a:pt x="3438" y="49586"/>
                      <a:pt x="0" y="41286"/>
                      <a:pt x="0" y="32632"/>
                    </a:cubicBezTo>
                    <a:lnTo>
                      <a:pt x="0" y="32632"/>
                    </a:lnTo>
                    <a:cubicBezTo>
                      <a:pt x="0" y="23977"/>
                      <a:pt x="3438" y="15677"/>
                      <a:pt x="9558" y="9558"/>
                    </a:cubicBezTo>
                    <a:cubicBezTo>
                      <a:pt x="15677" y="3438"/>
                      <a:pt x="23977" y="0"/>
                      <a:pt x="326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65263" cy="112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253327" y="0"/>
              <a:ext cx="330395" cy="330395"/>
              <a:chOff x="0" y="0"/>
              <a:chExt cx="65263" cy="65263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5263" cy="65263"/>
              </a:xfrm>
              <a:custGeom>
                <a:avLst/>
                <a:gdLst/>
                <a:ahLst/>
                <a:cxnLst/>
                <a:rect l="l" t="t" r="r" b="b"/>
                <a:pathLst>
                  <a:path w="65263" h="65263">
                    <a:moveTo>
                      <a:pt x="32632" y="0"/>
                    </a:moveTo>
                    <a:lnTo>
                      <a:pt x="32632" y="0"/>
                    </a:lnTo>
                    <a:cubicBezTo>
                      <a:pt x="41286" y="0"/>
                      <a:pt x="49586" y="3438"/>
                      <a:pt x="55706" y="9558"/>
                    </a:cubicBezTo>
                    <a:cubicBezTo>
                      <a:pt x="61825" y="15677"/>
                      <a:pt x="65263" y="23977"/>
                      <a:pt x="65263" y="32632"/>
                    </a:cubicBezTo>
                    <a:lnTo>
                      <a:pt x="65263" y="32632"/>
                    </a:lnTo>
                    <a:cubicBezTo>
                      <a:pt x="65263" y="41286"/>
                      <a:pt x="61825" y="49586"/>
                      <a:pt x="55706" y="55706"/>
                    </a:cubicBezTo>
                    <a:cubicBezTo>
                      <a:pt x="49586" y="61825"/>
                      <a:pt x="41286" y="65263"/>
                      <a:pt x="32632" y="65263"/>
                    </a:cubicBezTo>
                    <a:lnTo>
                      <a:pt x="32632" y="65263"/>
                    </a:lnTo>
                    <a:cubicBezTo>
                      <a:pt x="23977" y="65263"/>
                      <a:pt x="15677" y="61825"/>
                      <a:pt x="9558" y="55706"/>
                    </a:cubicBezTo>
                    <a:cubicBezTo>
                      <a:pt x="3438" y="49586"/>
                      <a:pt x="0" y="41286"/>
                      <a:pt x="0" y="32632"/>
                    </a:cubicBezTo>
                    <a:lnTo>
                      <a:pt x="0" y="32632"/>
                    </a:lnTo>
                    <a:cubicBezTo>
                      <a:pt x="0" y="23977"/>
                      <a:pt x="3438" y="15677"/>
                      <a:pt x="9558" y="9558"/>
                    </a:cubicBezTo>
                    <a:cubicBezTo>
                      <a:pt x="15677" y="3438"/>
                      <a:pt x="23977" y="0"/>
                      <a:pt x="326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65263" cy="1128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pic>
        <p:nvPicPr>
          <p:cNvPr id="35" name="Рисунок 34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C33D62-9F1C-0513-51D4-ACE80D1952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B21F293-FC4E-C7A1-DB9D-43BE68CABAD0}"/>
              </a:ext>
            </a:extLst>
          </p:cNvPr>
          <p:cNvSpPr/>
          <p:nvPr/>
        </p:nvSpPr>
        <p:spPr>
          <a:xfrm>
            <a:off x="977008" y="4696397"/>
            <a:ext cx="4565734" cy="4561903"/>
          </a:xfrm>
          <a:prstGeom prst="roundRect">
            <a:avLst/>
          </a:prstGeom>
          <a:blipFill dpi="0" rotWithShape="1">
            <a:blip r:embed="rId3"/>
            <a:srcRect/>
            <a:stretch>
              <a:fillRect l="-16000" r="-16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E3A14431-5BC0-A9CC-4C7F-487E2F2D3D98}"/>
              </a:ext>
            </a:extLst>
          </p:cNvPr>
          <p:cNvSpPr/>
          <p:nvPr/>
        </p:nvSpPr>
        <p:spPr>
          <a:xfrm>
            <a:off x="5816636" y="1958239"/>
            <a:ext cx="4565734" cy="4561903"/>
          </a:xfrm>
          <a:prstGeom prst="roundRect">
            <a:avLst/>
          </a:prstGeom>
          <a:blipFill dpi="0" rotWithShape="1">
            <a:blip r:embed="rId4"/>
            <a:srcRect/>
            <a:stretch>
              <a:fillRect l="-72000" t="-34000" r="-71000" b="-70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1958238"/>
            <a:ext cx="16230600" cy="6370523"/>
            <a:chOff x="0" y="0"/>
            <a:chExt cx="4274726" cy="1677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677833"/>
            </a:xfrm>
            <a:custGeom>
              <a:avLst/>
              <a:gdLst/>
              <a:ahLst/>
              <a:cxnLst/>
              <a:rect l="l" t="t" r="r" b="b"/>
              <a:pathLst>
                <a:path w="4274726" h="1677833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53984"/>
                  </a:lnTo>
                  <a:cubicBezTo>
                    <a:pt x="4274726" y="1660309"/>
                    <a:pt x="4272213" y="1666375"/>
                    <a:pt x="4267741" y="1670848"/>
                  </a:cubicBezTo>
                  <a:cubicBezTo>
                    <a:pt x="4263268" y="1675321"/>
                    <a:pt x="4257201" y="1677833"/>
                    <a:pt x="4250876" y="1677833"/>
                  </a:cubicBezTo>
                  <a:lnTo>
                    <a:pt x="23850" y="1677833"/>
                  </a:lnTo>
                  <a:cubicBezTo>
                    <a:pt x="17524" y="1677833"/>
                    <a:pt x="11458" y="1675321"/>
                    <a:pt x="6985" y="1670848"/>
                  </a:cubicBezTo>
                  <a:cubicBezTo>
                    <a:pt x="2513" y="1666375"/>
                    <a:pt x="0" y="1660309"/>
                    <a:pt x="0" y="1653984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715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45787" y="3694384"/>
            <a:ext cx="12996421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28"/>
              </a:lnSpc>
            </a:pPr>
            <a:r>
              <a:rPr lang="ru-RU" sz="9440" dirty="0">
                <a:solidFill>
                  <a:srgbClr val="FFFFFF"/>
                </a:solidFill>
                <a:latin typeface="Halvar Breitschrift t2 XBd" pitchFamily="50" charset="0"/>
                <a:ea typeface="Anton"/>
                <a:cs typeface="Anton"/>
                <a:sym typeface="Anton"/>
              </a:rPr>
              <a:t>Спасибо за внимание!</a:t>
            </a:r>
            <a:endParaRPr lang="en-US" sz="9440" dirty="0">
              <a:solidFill>
                <a:srgbClr val="FFFFFF"/>
              </a:solidFill>
              <a:latin typeface="Halvar Breitschrift t2 XBd" pitchFamily="50" charset="0"/>
              <a:ea typeface="Anton"/>
              <a:cs typeface="Anton"/>
              <a:sym typeface="Ant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24546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WEB_T2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9574" y="7505700"/>
            <a:ext cx="7148849" cy="3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ru-RU" sz="2800" dirty="0">
                <a:solidFill>
                  <a:srgbClr val="FFFFFF"/>
                </a:solidFill>
                <a:latin typeface="Rooftop"/>
                <a:ea typeface="Roboto"/>
                <a:cs typeface="Roboto"/>
                <a:sym typeface="Roboto"/>
              </a:rPr>
              <a:t>С вами была команда </a:t>
            </a:r>
            <a:r>
              <a:rPr lang="en-US" sz="2800" dirty="0">
                <a:solidFill>
                  <a:srgbClr val="FFFFFF"/>
                </a:solidFill>
                <a:latin typeface="Rooftop"/>
                <a:ea typeface="Roboto"/>
                <a:cs typeface="Roboto"/>
                <a:sym typeface="Roboto"/>
              </a:rPr>
              <a:t>EVM</a:t>
            </a:r>
          </a:p>
        </p:txBody>
      </p:sp>
      <p:pic>
        <p:nvPicPr>
          <p:cNvPr id="11" name="Рисунок 10" descr="Изображение выглядит как снимок экрана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136DDC-9149-3C63-8A16-AAB171078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407" y="691978"/>
            <a:ext cx="1254756" cy="9244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136</Words>
  <Application>Microsoft Office PowerPoint</Application>
  <PresentationFormat>Произвольный</PresentationFormat>
  <Paragraphs>39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Roboto Bold</vt:lpstr>
      <vt:lpstr>Arial</vt:lpstr>
      <vt:lpstr>Rooftop</vt:lpstr>
      <vt:lpstr>Roboto</vt:lpstr>
      <vt:lpstr>Anton</vt:lpstr>
      <vt:lpstr>Calibri</vt:lpstr>
      <vt:lpstr>Halvar Breitschrift t2 XBd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Virtual Reality Presentation</dc:title>
  <cp:lastModifiedBy>Михаил Ражев</cp:lastModifiedBy>
  <cp:revision>2</cp:revision>
  <dcterms:created xsi:type="dcterms:W3CDTF">2006-08-16T00:00:00Z</dcterms:created>
  <dcterms:modified xsi:type="dcterms:W3CDTF">2025-04-10T06:13:32Z</dcterms:modified>
  <dc:identifier>DAGkLru8LxU</dc:identifier>
</cp:coreProperties>
</file>